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36"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2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30.png"/><Relationship Id="rId4" Type="http://schemas.openxmlformats.org/officeDocument/2006/relationships/tags" Target="../tags/tag144.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2.png"/><Relationship Id="rId4" Type="http://schemas.openxmlformats.org/officeDocument/2006/relationships/tags" Target="../tags/tag198.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3.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8.png"/><Relationship Id="rId5" Type="http://schemas.openxmlformats.org/officeDocument/2006/relationships/tags" Target="../tags/tag273.xml"/><Relationship Id="rId10" Type="http://schemas.openxmlformats.org/officeDocument/2006/relationships/image" Target="../media/image37.png"/><Relationship Id="rId4" Type="http://schemas.openxmlformats.org/officeDocument/2006/relationships/tags" Target="../tags/tag272.xm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5.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4.png"/><Relationship Id="rId5" Type="http://schemas.openxmlformats.org/officeDocument/2006/relationships/tags" Target="../tags/tag278.xml"/><Relationship Id="rId10" Type="http://schemas.openxmlformats.org/officeDocument/2006/relationships/image" Target="../media/image43.png"/><Relationship Id="rId4" Type="http://schemas.openxmlformats.org/officeDocument/2006/relationships/tags" Target="../tags/tag277.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8.png"/><Relationship Id="rId4" Type="http://schemas.openxmlformats.org/officeDocument/2006/relationships/tags" Target="../tags/tag282.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1.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50.png"/><Relationship Id="rId5" Type="http://schemas.openxmlformats.org/officeDocument/2006/relationships/tags" Target="../tags/tag289.xml"/><Relationship Id="rId10" Type="http://schemas.openxmlformats.org/officeDocument/2006/relationships/image" Target="../media/image49.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5.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3.png"/><Relationship Id="rId5" Type="http://schemas.openxmlformats.org/officeDocument/2006/relationships/tags" Target="../tags/tag296.xml"/><Relationship Id="rId10" Type="http://schemas.openxmlformats.org/officeDocument/2006/relationships/image" Target="../media/image52.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7.png"/><Relationship Id="rId4" Type="http://schemas.openxmlformats.org/officeDocument/2006/relationships/tags" Target="../tags/tag302.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9.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8.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3.png"/><Relationship Id="rId5" Type="http://schemas.openxmlformats.org/officeDocument/2006/relationships/tags" Target="../tags/tag317.xml"/><Relationship Id="rId10" Type="http://schemas.openxmlformats.org/officeDocument/2006/relationships/image" Target="../media/image52.png"/><Relationship Id="rId4" Type="http://schemas.openxmlformats.org/officeDocument/2006/relationships/tags" Target="../tags/tag316.xml"/><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6.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5.png"/><Relationship Id="rId5" Type="http://schemas.openxmlformats.org/officeDocument/2006/relationships/tags" Target="../tags/tag336.xml"/><Relationship Id="rId10" Type="http://schemas.openxmlformats.org/officeDocument/2006/relationships/image" Target="../media/image64.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9.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70.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1.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2.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5.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4.png"/><Relationship Id="rId5" Type="http://schemas.openxmlformats.org/officeDocument/2006/relationships/tags" Target="../tags/tag399.xml"/><Relationship Id="rId10" Type="http://schemas.openxmlformats.org/officeDocument/2006/relationships/image" Target="../media/image73.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80.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9.png"/><Relationship Id="rId5" Type="http://schemas.openxmlformats.org/officeDocument/2006/relationships/tags" Target="../tags/tag406.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tags" Target="../tags/tag405.xml"/><Relationship Id="rId9" Type="http://schemas.openxmlformats.org/officeDocument/2006/relationships/image" Target="../media/image77.png"/><Relationship Id="rId14"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5.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7.png"/><Relationship Id="rId5" Type="http://schemas.openxmlformats.org/officeDocument/2006/relationships/tags" Target="../tags/tag427.xml"/><Relationship Id="rId10" Type="http://schemas.openxmlformats.org/officeDocument/2006/relationships/image" Target="../media/image86.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8.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9.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1.png"/><Relationship Id="rId5" Type="http://schemas.openxmlformats.org/officeDocument/2006/relationships/tags" Target="../tags/tag450.xml"/><Relationship Id="rId10" Type="http://schemas.openxmlformats.org/officeDocument/2006/relationships/image" Target="../media/image90.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5.png"/><Relationship Id="rId5" Type="http://schemas.openxmlformats.org/officeDocument/2006/relationships/tags" Target="../tags/tag462.xml"/><Relationship Id="rId10" Type="http://schemas.openxmlformats.org/officeDocument/2006/relationships/image" Target="../media/image94.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7.png"/><Relationship Id="rId5" Type="http://schemas.openxmlformats.org/officeDocument/2006/relationships/tags" Target="../tags/tag469.xml"/><Relationship Id="rId10" Type="http://schemas.openxmlformats.org/officeDocument/2006/relationships/image" Target="../media/image96.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4.png"/><Relationship Id="rId4" Type="http://schemas.openxmlformats.org/officeDocument/2006/relationships/tags" Target="../tags/tag515.xml"/><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6.png"/><Relationship Id="rId5" Type="http://schemas.openxmlformats.org/officeDocument/2006/relationships/tags" Target="../tags/tag532.xml"/><Relationship Id="rId10" Type="http://schemas.openxmlformats.org/officeDocument/2006/relationships/image" Target="../media/image105.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4.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3.png"/><Relationship Id="rId2" Type="http://schemas.openxmlformats.org/officeDocument/2006/relationships/tags" Target="../tags/tag558.xml"/><Relationship Id="rId16" Type="http://schemas.openxmlformats.org/officeDocument/2006/relationships/image" Target="../media/image53.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2.png"/><Relationship Id="rId5" Type="http://schemas.openxmlformats.org/officeDocument/2006/relationships/tags" Target="../tags/tag561.xml"/><Relationship Id="rId15" Type="http://schemas.openxmlformats.org/officeDocument/2006/relationships/image" Target="../media/image52.png"/><Relationship Id="rId10" Type="http://schemas.openxmlformats.org/officeDocument/2006/relationships/image" Target="../media/image111.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9.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8.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7.png"/><Relationship Id="rId5" Type="http://schemas.openxmlformats.org/officeDocument/2006/relationships/tags" Target="../tags/tag568.xml"/><Relationship Id="rId10" Type="http://schemas.openxmlformats.org/officeDocument/2006/relationships/image" Target="../media/image116.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1.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20.png"/><Relationship Id="rId5" Type="http://schemas.openxmlformats.org/officeDocument/2006/relationships/tags" Target="../tags/tag575.xml"/><Relationship Id="rId10" Type="http://schemas.openxmlformats.org/officeDocument/2006/relationships/image" Target="../media/image51.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0.xml"/><Relationship Id="rId7" Type="http://schemas.openxmlformats.org/officeDocument/2006/relationships/tags" Target="../tags/tag584.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122.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10" Type="http://schemas.openxmlformats.org/officeDocument/2006/relationships/image" Target="../media/image123.png"/><Relationship Id="rId4" Type="http://schemas.openxmlformats.org/officeDocument/2006/relationships/tags" Target="../tags/tag58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4.xml"/><Relationship Id="rId7" Type="http://schemas.openxmlformats.org/officeDocument/2006/relationships/tags" Target="../tags/tag59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10" Type="http://schemas.openxmlformats.org/officeDocument/2006/relationships/image" Target="../media/image124.png"/><Relationship Id="rId4" Type="http://schemas.openxmlformats.org/officeDocument/2006/relationships/tags" Target="../tags/tag59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8.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127.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126.png"/><Relationship Id="rId5" Type="http://schemas.openxmlformats.org/officeDocument/2006/relationships/tags" Target="../tags/tag603.xml"/><Relationship Id="rId10" Type="http://schemas.openxmlformats.org/officeDocument/2006/relationships/image" Target="../media/image125.png"/><Relationship Id="rId4" Type="http://schemas.openxmlformats.org/officeDocument/2006/relationships/tags" Target="../tags/tag602.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608.xml"/><Relationship Id="rId7" Type="http://schemas.openxmlformats.org/officeDocument/2006/relationships/image" Target="../media/image1.png"/><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18.xml"/><Relationship Id="rId5" Type="http://schemas.openxmlformats.org/officeDocument/2006/relationships/tags" Target="../tags/tag610.xml"/><Relationship Id="rId4" Type="http://schemas.openxmlformats.org/officeDocument/2006/relationships/tags" Target="../tags/tag609.xml"/><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3.xml"/><Relationship Id="rId7" Type="http://schemas.openxmlformats.org/officeDocument/2006/relationships/slideLayout" Target="../slideLayouts/slideLayout18.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8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slideLayout" Target="../slideLayouts/slideLayout18.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image" Target="../media/image131.png"/><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slideLayout" Target="../slideLayouts/slideLayout18.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tags" Target="../tags/tag640.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5" Type="http://schemas.openxmlformats.org/officeDocument/2006/relationships/tags" Target="../tags/tag633.xml"/><Relationship Id="rId15" Type="http://schemas.openxmlformats.org/officeDocument/2006/relationships/image" Target="../media/image132.png"/><Relationship Id="rId10" Type="http://schemas.openxmlformats.org/officeDocument/2006/relationships/tags" Target="../tags/tag638.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Layout" Target="../slideLayouts/slideLayout18.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5" Type="http://schemas.openxmlformats.org/officeDocument/2006/relationships/image" Target="../media/image133.png"/><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Layout" Target="../slideLayouts/slideLayout18.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5" Type="http://schemas.openxmlformats.org/officeDocument/2006/relationships/image" Target="../media/image134.png"/><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slideLayout" Target="../slideLayouts/slideLayout18.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image" Target="../media/image135.png"/><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9.xml"/><Relationship Id="rId7" Type="http://schemas.openxmlformats.org/officeDocument/2006/relationships/slideLayout" Target="../slideLayouts/slideLayout1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36.png"/></Relationships>
</file>

<file path=ppt/slides/_rels/slide8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85.xml"/><Relationship Id="rId7" Type="http://schemas.openxmlformats.org/officeDocument/2006/relationships/image" Target="../media/image1.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slideLayout" Target="../slideLayouts/slideLayout18.xml"/><Relationship Id="rId5" Type="http://schemas.openxmlformats.org/officeDocument/2006/relationships/tags" Target="../tags/tag687.xml"/><Relationship Id="rId4" Type="http://schemas.openxmlformats.org/officeDocument/2006/relationships/tags" Target="../tags/tag686.xml"/></Relationships>
</file>

<file path=ppt/slides/_rels/slide8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690.xml"/><Relationship Id="rId7"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slideLayout" Target="../slideLayouts/slideLayout18.xml"/><Relationship Id="rId5" Type="http://schemas.openxmlformats.org/officeDocument/2006/relationships/tags" Target="../tags/tag692.xml"/><Relationship Id="rId4" Type="http://schemas.openxmlformats.org/officeDocument/2006/relationships/tags" Target="../tags/tag691.xml"/><Relationship Id="rId9" Type="http://schemas.openxmlformats.org/officeDocument/2006/relationships/image" Target="../media/image139.png"/></Relationships>
</file>

<file path=ppt/slides/_rels/slide89.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8.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10" Type="http://schemas.openxmlformats.org/officeDocument/2006/relationships/image" Target="../media/image1.png"/><Relationship Id="rId4" Type="http://schemas.openxmlformats.org/officeDocument/2006/relationships/tags" Target="../tags/tag708.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5.xml"/><Relationship Id="rId7" Type="http://schemas.openxmlformats.org/officeDocument/2006/relationships/notesSlide" Target="../notesSlides/notesSlide1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slideLayout" Target="../slideLayouts/slideLayout18.xml"/><Relationship Id="rId5" Type="http://schemas.openxmlformats.org/officeDocument/2006/relationships/tags" Target="../tags/tag717.xml"/><Relationship Id="rId4" Type="http://schemas.openxmlformats.org/officeDocument/2006/relationships/tags" Target="../tags/tag71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pic>
        <p:nvPicPr>
          <p:cNvPr id="3" name="图片 2">
            <a:extLst>
              <a:ext uri="{FF2B5EF4-FFF2-40B4-BE49-F238E27FC236}">
                <a16:creationId xmlns:a16="http://schemas.microsoft.com/office/drawing/2014/main" id="{480D220D-CD30-4ADB-BD6F-078CF09B71FA}"/>
              </a:ext>
            </a:extLst>
          </p:cNvPr>
          <p:cNvPicPr>
            <a:picLocks noChangeAspect="1"/>
          </p:cNvPicPr>
          <p:nvPr/>
        </p:nvPicPr>
        <p:blipFill>
          <a:blip r:embed="rId10"/>
          <a:stretch>
            <a:fillRect/>
          </a:stretch>
        </p:blipFill>
        <p:spPr>
          <a:xfrm>
            <a:off x="333711" y="5410491"/>
            <a:ext cx="11524578" cy="1113278"/>
          </a:xfrm>
          <a:prstGeom prst="rect">
            <a:avLst/>
          </a:prstGeom>
        </p:spPr>
      </p:pic>
      <p:pic>
        <p:nvPicPr>
          <p:cNvPr id="7" name="图片 6">
            <a:extLst>
              <a:ext uri="{FF2B5EF4-FFF2-40B4-BE49-F238E27FC236}">
                <a16:creationId xmlns:a16="http://schemas.microsoft.com/office/drawing/2014/main" id="{F1026A08-5413-4F54-AF07-BDB2F534DC74}"/>
              </a:ext>
            </a:extLst>
          </p:cNvPr>
          <p:cNvPicPr>
            <a:picLocks noChangeAspect="1"/>
          </p:cNvPicPr>
          <p:nvPr/>
        </p:nvPicPr>
        <p:blipFill>
          <a:blip r:embed="rId11"/>
          <a:stretch>
            <a:fillRect/>
          </a:stretch>
        </p:blipFill>
        <p:spPr>
          <a:xfrm>
            <a:off x="378689" y="708310"/>
            <a:ext cx="10672619" cy="2120643"/>
          </a:xfrm>
          <a:prstGeom prst="rect">
            <a:avLst/>
          </a:prstGeom>
        </p:spPr>
      </p:pic>
      <p:pic>
        <p:nvPicPr>
          <p:cNvPr id="10" name="图片 9">
            <a:extLst>
              <a:ext uri="{FF2B5EF4-FFF2-40B4-BE49-F238E27FC236}">
                <a16:creationId xmlns:a16="http://schemas.microsoft.com/office/drawing/2014/main" id="{21701EE1-7BA7-4D2C-9574-3EB3CCCDF86C}"/>
              </a:ext>
            </a:extLst>
          </p:cNvPr>
          <p:cNvPicPr>
            <a:picLocks noChangeAspect="1"/>
          </p:cNvPicPr>
          <p:nvPr/>
        </p:nvPicPr>
        <p:blipFill>
          <a:blip r:embed="rId12"/>
          <a:stretch>
            <a:fillRect/>
          </a:stretch>
        </p:blipFill>
        <p:spPr>
          <a:xfrm>
            <a:off x="1605400" y="1347817"/>
            <a:ext cx="9599219" cy="5175952"/>
          </a:xfrm>
          <a:prstGeom prst="rect">
            <a:avLst/>
          </a:prstGeom>
        </p:spPr>
      </p:pic>
      <p:sp>
        <p:nvSpPr>
          <p:cNvPr id="11" name="矩形 10">
            <a:extLst>
              <a:ext uri="{FF2B5EF4-FFF2-40B4-BE49-F238E27FC236}">
                <a16:creationId xmlns:a16="http://schemas.microsoft.com/office/drawing/2014/main" id="{ABBD75D9-F470-48D3-9C61-30EC94A4F9D3}"/>
              </a:ext>
            </a:extLst>
          </p:cNvPr>
          <p:cNvSpPr/>
          <p:nvPr/>
        </p:nvSpPr>
        <p:spPr bwMode="auto">
          <a:xfrm>
            <a:off x="4205194" y="4349921"/>
            <a:ext cx="1117535" cy="68459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8"/>
            <a:ext cx="3706643" cy="2163989"/>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3760</TotalTime>
  <Words>5530</Words>
  <Application>Microsoft Office PowerPoint</Application>
  <PresentationFormat>宽屏</PresentationFormat>
  <Paragraphs>842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425</cp:revision>
  <dcterms:created xsi:type="dcterms:W3CDTF">2016-08-30T15:41:43Z</dcterms:created>
  <dcterms:modified xsi:type="dcterms:W3CDTF">2021-07-01T05:30:35Z</dcterms:modified>
</cp:coreProperties>
</file>